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9" r:id="rId3"/>
    <p:sldId id="258" r:id="rId4"/>
    <p:sldId id="291" r:id="rId5"/>
    <p:sldId id="271" r:id="rId6"/>
    <p:sldId id="259" r:id="rId7"/>
    <p:sldId id="289" r:id="rId8"/>
    <p:sldId id="275" r:id="rId9"/>
    <p:sldId id="276" r:id="rId10"/>
    <p:sldId id="277" r:id="rId11"/>
    <p:sldId id="297" r:id="rId12"/>
    <p:sldId id="265" r:id="rId13"/>
    <p:sldId id="292" r:id="rId14"/>
    <p:sldId id="279" r:id="rId15"/>
    <p:sldId id="298" r:id="rId16"/>
    <p:sldId id="296" r:id="rId17"/>
    <p:sldId id="281" r:id="rId18"/>
    <p:sldId id="295" r:id="rId19"/>
    <p:sldId id="300" r:id="rId20"/>
    <p:sldId id="284" r:id="rId21"/>
    <p:sldId id="293" r:id="rId22"/>
    <p:sldId id="287" r:id="rId23"/>
    <p:sldId id="299" r:id="rId24"/>
    <p:sldId id="294" r:id="rId25"/>
    <p:sldId id="288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2122B-EA8D-41DF-83A2-0E52100AC663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40FF-6D63-4C55-A76B-53020665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8497C8-1A4A-4133-9608-C3494D274FD4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F2C24E-11F6-411A-A757-C6A69A674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инструктор по 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воспитанию </a:t>
            </a:r>
          </a:p>
          <a:p>
            <a:pPr algn="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Е.В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.</a:t>
            </a:r>
            <a:endParaRPr lang="ru-RU" b="1" dirty="0">
              <a:solidFill>
                <a:schemeClr val="accent5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Структурное подразделение детский сад « Солнышко» ГБОУ СОШ № 9           г.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Кинель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Русские народные подвижные игры в детском саду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4032982" cy="296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100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38600" cy="4829668"/>
          </a:xfrm>
        </p:spPr>
        <p:txBody>
          <a:bodyPr>
            <a:normAutofit/>
          </a:bodyPr>
          <a:lstStyle/>
          <a:p>
            <a:pPr indent="179388" algn="just"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в которых воспитываются такие психофизические качества как, ловкость, быстрота, координация движений, равновесие, умение ориентироваться в пространстве.</a:t>
            </a:r>
          </a:p>
          <a:p>
            <a:pPr indent="1793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9788" y="1500174"/>
            <a:ext cx="4038600" cy="461535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таким играм относятся: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«Колдуны»,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«Хвост и голова», «Горячее место»,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ленточкой»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642918"/>
            <a:ext cx="7829576" cy="655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Игры - </a:t>
            </a:r>
            <a:r>
              <a:rPr lang="ru-RU" sz="44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ловишки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886321"/>
            <a:ext cx="3487324" cy="1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Ловишки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 ленточкой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DSCF8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912768" cy="5120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Хороводные игры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59936" cy="4929222"/>
          </a:xfrm>
        </p:spPr>
        <p:txBody>
          <a:bodyPr>
            <a:normAutofit fontScale="92500"/>
          </a:bodyPr>
          <a:lstStyle/>
          <a:p>
            <a:pPr indent="17462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целый ряд детских игр, который основан на соединении песни с движением. В подобных играх действие осуществляется в ритме, словах и текстах, здесь ребенок драматизирует то, о чем поется в песне. Песня тесно связана с народной игрой.</a:t>
            </a:r>
          </a:p>
          <a:p>
            <a:pPr indent="17462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59936" cy="557216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таким играм относятся: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Гори, гори ясно»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«Гуси и волк», «Колпачок (паучок)»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Улитка»  и другие.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5297" t="6413" b="9549"/>
          <a:stretch>
            <a:fillRect/>
          </a:stretch>
        </p:blipFill>
        <p:spPr bwMode="auto">
          <a:xfrm>
            <a:off x="4500562" y="4104780"/>
            <a:ext cx="3894274" cy="239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Игра « Улитка»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\Desktop\IMG_7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Игры, отражающие отношение человека к природе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60363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народ всегда трепетно относился к природе, берег ее, прославлял. Такие игры воспитывают доброе отношение к окружающему миру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0363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Сюда относятся русские народные игры: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«Гуси-лебеди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«Волк и овцы»,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«Змейка»,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У медведя во бору»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«Коршун и наседка»,и др.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429132"/>
            <a:ext cx="298856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Гуси -лебеди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DSCF8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54714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медведя во бору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696744" cy="50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Бытовые игры</a:t>
            </a:r>
            <a:b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360363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Игры, отражающие повседневные занятия наших предков - «Быт русского народа» . </a:t>
            </a:r>
          </a:p>
          <a:p>
            <a:pPr indent="360363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такие игры как: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«Кошки мышки»,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«Домики»,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«Охотники и утки»,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«Птицелов»,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Удочка»</a:t>
            </a:r>
            <a:endParaRPr lang="ru-RU" sz="24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13512" r="25211" b="17560"/>
          <a:stretch>
            <a:fillRect/>
          </a:stretch>
        </p:blipFill>
        <p:spPr bwMode="auto">
          <a:xfrm>
            <a:off x="5868144" y="3789040"/>
            <a:ext cx="2959168" cy="267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Кошки- мышки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348421" cy="55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удочка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Users\1\Desktop\DSCF8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523999"/>
            <a:ext cx="6432927" cy="48238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 есть потребность растущего детского организма…»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Н.К. Крупская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857143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3429004" cy="34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Comic Sans MS" pitchFamily="66" charset="0"/>
              </a:rPr>
              <a:t>Состязательные  игры</a:t>
            </a:r>
            <a:br>
              <a:rPr lang="ru-RU" sz="44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indent="263525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Игры, отражающие  стремление детей стать сильнее, победить всех.</a:t>
            </a:r>
          </a:p>
          <a:p>
            <a:pPr indent="263525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Состязание может быть простым, например, в беге, прыжках, в ловкости, и усложненным, то есть с применением какого-либо инвентаря: веревок, мячей, шаров, палок, камешков.</a:t>
            </a:r>
          </a:p>
          <a:p>
            <a:pPr indent="263525"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59936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разделе применяются игры: «Единоборство» (в различных положениях, с различным инвентарем),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«Тяни в круг»,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«Бой петухов»,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«Цепи кованы»,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каната»,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«Вытолкни за круг».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704" b="9459"/>
          <a:stretch>
            <a:fillRect/>
          </a:stretch>
        </p:blipFill>
        <p:spPr bwMode="auto">
          <a:xfrm>
            <a:off x="4286248" y="4831936"/>
            <a:ext cx="4606703" cy="202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с камеры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Сезонно-обрядовые</a:t>
            </a:r>
            <a:b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5024454"/>
          </a:xfrm>
        </p:spPr>
        <p:txBody>
          <a:bodyPr>
            <a:normAutofit/>
          </a:bodyPr>
          <a:lstStyle/>
          <a:p>
            <a:pPr indent="179388" algn="just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 проводятся в определенное время года </a:t>
            </a:r>
          </a:p>
          <a:p>
            <a:pPr indent="179388" algn="just"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Соответствуют русским народным праздникам.</a:t>
            </a:r>
          </a:p>
          <a:p>
            <a:pPr indent="179388" algn="just">
              <a:buFont typeface="Wingdings" pitchFamily="2" charset="2"/>
              <a:buChar char="ü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 таким играм относятся: 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«Катание яиц», 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«Заря», 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«Богатырское двоеборье»,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«Два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мороза»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629" t="4635" r="2279"/>
          <a:stretch>
            <a:fillRect/>
          </a:stretch>
        </p:blipFill>
        <p:spPr bwMode="auto">
          <a:xfrm>
            <a:off x="642910" y="4071942"/>
            <a:ext cx="3500462" cy="244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Два мороза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DSCF8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71599"/>
            <a:ext cx="7715200" cy="57864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IMG_720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108395" cy="5331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русских народных игр в воспитании дошкольников помогает духовному  совершенствованию  личности ребенка, расширению его историко-культурного кругозора и повышению уровня национального самосознания.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u="sng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48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143248"/>
            <a:ext cx="4032982" cy="296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актуальной является задача сохранения национальных традиций, формирования национального самосознания человека. Детский сад, решая задачи разностороннего развития детей средствами русской народной культуры, отдает предпочтение русским народным играм.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В народных играх ребенок получает уникальную возможность максимально проявить собственную активность и творчество, ликвидировать дефицит движений, реализоваться и утвердить себя, получить массу радостных эмоций и переживаний. </a:t>
            </a:r>
          </a:p>
          <a:p>
            <a:pPr marL="45720" indent="0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высокого педагогического мастерства;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Оказывает  влияние на воспитание ума, характера воли,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Развивает нравственные чувства, физически укрепляют ребенка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Отражает особенности развития общества в конкретный исторический момент</a:t>
            </a:r>
          </a:p>
          <a:p>
            <a:pPr algn="just">
              <a:buFont typeface="Wingdings" pitchFamily="2" charset="2"/>
              <a:buChar char="ü"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народной игры 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e71887abf11043863569b849923c6051&amp;n=33&amp;h=190&amp;w=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229200"/>
            <a:ext cx="1562869" cy="13684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народных играх много юмора, шуток, задора, что делает их особенно привлекательными для детей. Доступность и выразительность народных игр активизирует мыслительную работу ребенка, способствует расширению представлений об окружающем мире, развитию психических процессов и речи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fs00.infourok.ru/images/doc/127/148342/hello_html_693308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357694"/>
            <a:ext cx="3026557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Игры-забавы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Игры -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ловишки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Хороводные игры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Сезонные или обрядовые игры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Игры,  отражающие связь человека с природой: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Бытовые игры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Игры -состязания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Классификация народных  подвижных игр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079" y="4143380"/>
            <a:ext cx="343336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Игры-забавы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29114" cy="4572000"/>
          </a:xfrm>
        </p:spPr>
        <p:txBody>
          <a:bodyPr numCol="1">
            <a:normAutofit/>
          </a:bodyPr>
          <a:lstStyle/>
          <a:p>
            <a:pPr indent="263525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этих играх необходимо проявить  смекалку и находчивость, быстроту и хорошую координацию.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263525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этим играм  относятся : </a:t>
            </a:r>
          </a:p>
          <a:p>
            <a:endParaRPr lang="ru-RU" sz="5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357298"/>
            <a:ext cx="4207574" cy="4738702"/>
          </a:xfrm>
        </p:spPr>
        <p:txBody>
          <a:bodyPr>
            <a:noAutofit/>
          </a:bodyPr>
          <a:lstStyle/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«Городки», 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«Горелки», 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«Двенадцать палочек», 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«Жмурки», 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«Пятнашки»,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«Земля-Вода-Небо»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«Третий – лишний», </a:t>
            </a:r>
          </a:p>
          <a:p>
            <a:pPr indent="263525" algn="just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«Отгадай, чей голосок», </a:t>
            </a:r>
          </a:p>
          <a:p>
            <a:endParaRPr lang="ru-RU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69" y="3929066"/>
            <a:ext cx="1928826" cy="2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143512"/>
            <a:ext cx="857256" cy="83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«Земля-Вода-Небо»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Играющие становятся в круг лицом к центру. В центре – ведущий с мячом. Он произносит одно из слов  Земля-Вода-Небо и тут же бросает мяч в руки любому игроку. Игрок должен поймать мяч и быстро назвать какое-либо животное, обитающее в указанной среде (например, волк на слово «земля»). Затем надо вернуть мяч водящему.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1026" name="Picture 2" descr="C:\Users\1\Desktop\IMG_6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094" y="1628800"/>
            <a:ext cx="444487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C3B5D9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D7CEE5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458</TotalTime>
  <Words>655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Структурное подразделение детский сад « Солнышко» ГБОУ СОШ № 9           г. Кинель  Русские народные подвижные игры в детском саду</vt:lpstr>
      <vt:lpstr>                                                                     «Игра есть потребность растущего детского организма…»                                            Н.К. Крупская </vt:lpstr>
      <vt:lpstr>Слайд 3</vt:lpstr>
      <vt:lpstr>Слайд 4</vt:lpstr>
      <vt:lpstr>Значение народной игры  </vt:lpstr>
      <vt:lpstr>Слайд 6</vt:lpstr>
      <vt:lpstr>Классификация народных  подвижных игр</vt:lpstr>
      <vt:lpstr>Игры-забавы</vt:lpstr>
      <vt:lpstr>«Земля-Вода-Небо» </vt:lpstr>
      <vt:lpstr>Игры - ловишки </vt:lpstr>
      <vt:lpstr>Ловишки с ленточкой</vt:lpstr>
      <vt:lpstr>Хороводные игры </vt:lpstr>
      <vt:lpstr>Игра « Улитка»</vt:lpstr>
      <vt:lpstr>Игры, отражающие отношение человека к природе </vt:lpstr>
      <vt:lpstr>Гуси -лебеди</vt:lpstr>
      <vt:lpstr>У медведя во бору</vt:lpstr>
      <vt:lpstr>Бытовые игры </vt:lpstr>
      <vt:lpstr>Кошки- мышки </vt:lpstr>
      <vt:lpstr>удочка</vt:lpstr>
      <vt:lpstr>Состязательные  игры </vt:lpstr>
      <vt:lpstr>Слайд 21</vt:lpstr>
      <vt:lpstr>Сезонно-обрядовые </vt:lpstr>
      <vt:lpstr>Два мороза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Струкурное подразделение детский сад « Солнышко» ГБОУ СОШ № 9 г. Кинель  Русские народные подвижные игры в детском саду</dc:title>
  <dc:creator>Шурей</dc:creator>
  <cp:lastModifiedBy>1</cp:lastModifiedBy>
  <cp:revision>53</cp:revision>
  <dcterms:created xsi:type="dcterms:W3CDTF">2015-10-21T10:55:03Z</dcterms:created>
  <dcterms:modified xsi:type="dcterms:W3CDTF">2015-11-27T05:12:14Z</dcterms:modified>
</cp:coreProperties>
</file>